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8" r:id="rId1"/>
    <p:sldMasterId id="2147483695" r:id="rId2"/>
  </p:sldMasterIdLst>
  <p:sldIdLst>
    <p:sldId id="256" r:id="rId3"/>
    <p:sldId id="257" r:id="rId4"/>
    <p:sldId id="258" r:id="rId5"/>
    <p:sldId id="312" r:id="rId6"/>
    <p:sldId id="313" r:id="rId7"/>
    <p:sldId id="314" r:id="rId8"/>
    <p:sldId id="315" r:id="rId9"/>
    <p:sldId id="316" r:id="rId10"/>
    <p:sldId id="317" r:id="rId11"/>
    <p:sldId id="318" r:id="rId12"/>
    <p:sldId id="319" r:id="rId13"/>
    <p:sldId id="320" r:id="rId14"/>
    <p:sldId id="321" r:id="rId15"/>
    <p:sldId id="322" r:id="rId16"/>
    <p:sldId id="323" r:id="rId17"/>
    <p:sldId id="324" r:id="rId18"/>
    <p:sldId id="325" r:id="rId19"/>
    <p:sldId id="326" r:id="rId20"/>
    <p:sldId id="327" r:id="rId21"/>
    <p:sldId id="328" r:id="rId22"/>
    <p:sldId id="329" r:id="rId23"/>
    <p:sldId id="331" r:id="rId24"/>
    <p:sldId id="263" r:id="rId25"/>
    <p:sldId id="285" r:id="rId26"/>
    <p:sldId id="298" r:id="rId27"/>
    <p:sldId id="287" r:id="rId28"/>
    <p:sldId id="300" r:id="rId29"/>
    <p:sldId id="302" r:id="rId30"/>
    <p:sldId id="288" r:id="rId31"/>
    <p:sldId id="301" r:id="rId32"/>
    <p:sldId id="284" r:id="rId33"/>
    <p:sldId id="291" r:id="rId34"/>
    <p:sldId id="303" r:id="rId35"/>
    <p:sldId id="290" r:id="rId36"/>
    <p:sldId id="304" r:id="rId37"/>
    <p:sldId id="292" r:id="rId38"/>
    <p:sldId id="305" r:id="rId39"/>
    <p:sldId id="293" r:id="rId40"/>
    <p:sldId id="306" r:id="rId41"/>
    <p:sldId id="294" r:id="rId42"/>
    <p:sldId id="309" r:id="rId43"/>
    <p:sldId id="307" r:id="rId44"/>
    <p:sldId id="295" r:id="rId45"/>
    <p:sldId id="308" r:id="rId46"/>
    <p:sldId id="311" r:id="rId47"/>
    <p:sldId id="310" r:id="rId48"/>
    <p:sldId id="297" r:id="rId49"/>
    <p:sldId id="296" r:id="rId50"/>
    <p:sldId id="278" r:id="rId51"/>
    <p:sldId id="271" r:id="rId52"/>
  </p:sldIdLst>
  <p:sldSz cx="10080625" cy="7559675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2" autoAdjust="0"/>
    <p:restoredTop sz="94660"/>
  </p:normalViewPr>
  <p:slideViewPr>
    <p:cSldViewPr snapToGrid="0">
      <p:cViewPr varScale="1">
        <p:scale>
          <a:sx n="45" d="100"/>
          <a:sy n="45" d="100"/>
        </p:scale>
        <p:origin x="60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microsoft.com/office/2015/10/relationships/revisionInfo" Target="revisionInfo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ichael%20de%20Closey\Downloads\burndown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1"/>
        <c:ser>
          <c:idx val="0"/>
          <c:order val="0"/>
          <c:tx>
            <c:v>Expected</c:v>
          </c:tx>
          <c:spPr>
            <a:ln w="28800">
              <a:solidFill>
                <a:srgbClr val="004586"/>
              </a:solidFill>
              <a:round/>
            </a:ln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dLblPos val="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Sheet1!$B$1:$B$20</c:f>
              <c:numCache>
                <c:formatCode>General</c:formatCode>
                <c:ptCount val="20"/>
                <c:pt idx="0">
                  <c:v>13</c:v>
                </c:pt>
                <c:pt idx="1">
                  <c:v>12.315789474000001</c:v>
                </c:pt>
                <c:pt idx="2">
                  <c:v>11.631578947</c:v>
                </c:pt>
                <c:pt idx="3">
                  <c:v>10.947368421</c:v>
                </c:pt>
                <c:pt idx="4">
                  <c:v>10.263157895000001</c:v>
                </c:pt>
                <c:pt idx="5">
                  <c:v>9.5789473679999997</c:v>
                </c:pt>
                <c:pt idx="6">
                  <c:v>8.8947368420000004</c:v>
                </c:pt>
                <c:pt idx="7">
                  <c:v>8.2105263159999993</c:v>
                </c:pt>
                <c:pt idx="8">
                  <c:v>7.5263157889999999</c:v>
                </c:pt>
                <c:pt idx="9">
                  <c:v>6.8421052629999997</c:v>
                </c:pt>
                <c:pt idx="10">
                  <c:v>6.1578947370000003</c:v>
                </c:pt>
                <c:pt idx="11">
                  <c:v>5.4736842110000001</c:v>
                </c:pt>
                <c:pt idx="12">
                  <c:v>4.7894736839999998</c:v>
                </c:pt>
                <c:pt idx="13">
                  <c:v>4.1052631579999996</c:v>
                </c:pt>
                <c:pt idx="14">
                  <c:v>3.4210526319999999</c:v>
                </c:pt>
                <c:pt idx="15">
                  <c:v>2.736842105</c:v>
                </c:pt>
                <c:pt idx="16">
                  <c:v>2.0526315789999998</c:v>
                </c:pt>
                <c:pt idx="17">
                  <c:v>1.3684210530000001</c:v>
                </c:pt>
                <c:pt idx="18">
                  <c:v>0.68421052599999999</c:v>
                </c:pt>
                <c:pt idx="1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603-4881-9C5E-641A9F4F7543}"/>
            </c:ext>
          </c:extLst>
        </c:ser>
        <c:ser>
          <c:idx val="1"/>
          <c:order val="1"/>
          <c:tx>
            <c:v>Actual</c:v>
          </c:tx>
          <c:spPr>
            <a:ln w="28800">
              <a:solidFill>
                <a:srgbClr val="FF420E"/>
              </a:solidFill>
              <a:round/>
            </a:ln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dLblPos val="r"/>
            <c:showLegendKey val="0"/>
            <c:showVal val="0"/>
            <c:showCatName val="0"/>
            <c:showSerName val="0"/>
            <c:showPercent val="0"/>
            <c:showBubbleSize val="1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val>
            <c:numRef>
              <c:f>Sheet1!$C$1:$C$20</c:f>
              <c:numCache>
                <c:formatCode>General</c:formatCode>
                <c:ptCount val="20"/>
                <c:pt idx="0">
                  <c:v>13</c:v>
                </c:pt>
                <c:pt idx="1">
                  <c:v>12.5</c:v>
                </c:pt>
                <c:pt idx="2">
                  <c:v>12</c:v>
                </c:pt>
                <c:pt idx="3">
                  <c:v>11</c:v>
                </c:pt>
                <c:pt idx="4">
                  <c:v>10</c:v>
                </c:pt>
                <c:pt idx="5">
                  <c:v>9</c:v>
                </c:pt>
                <c:pt idx="6">
                  <c:v>8</c:v>
                </c:pt>
                <c:pt idx="7">
                  <c:v>7</c:v>
                </c:pt>
                <c:pt idx="8">
                  <c:v>6</c:v>
                </c:pt>
                <c:pt idx="9">
                  <c:v>5</c:v>
                </c:pt>
                <c:pt idx="10">
                  <c:v>4</c:v>
                </c:pt>
                <c:pt idx="11">
                  <c:v>3</c:v>
                </c:pt>
                <c:pt idx="12">
                  <c:v>2</c:v>
                </c:pt>
                <c:pt idx="13">
                  <c:v>1</c:v>
                </c:pt>
                <c:pt idx="14">
                  <c:v>0</c:v>
                </c:pt>
                <c:pt idx="15">
                  <c:v>4</c:v>
                </c:pt>
                <c:pt idx="16">
                  <c:v>3</c:v>
                </c:pt>
                <c:pt idx="17">
                  <c:v>2</c:v>
                </c:pt>
                <c:pt idx="18">
                  <c:v>1</c:v>
                </c:pt>
                <c:pt idx="1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8603-4881-9C5E-641A9F4F754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hiLowLines>
          <c:spPr>
            <a:ln>
              <a:noFill/>
            </a:ln>
          </c:spPr>
        </c:hiLowLines>
        <c:smooth val="0"/>
        <c:axId val="49283403"/>
        <c:axId val="4246994"/>
      </c:lineChart>
      <c:catAx>
        <c:axId val="49283403"/>
        <c:scaling>
          <c:orientation val="minMax"/>
        </c:scaling>
        <c:delete val="0"/>
        <c:axPos val="b"/>
        <c:title>
          <c:tx>
            <c:rich>
              <a:bodyPr rot="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defRPr>
                </a:pPr>
                <a:r>
                  <a:rPr lang="en-AU" sz="900" b="0" strike="noStrike" spc="-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Days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pPr>
            <a:endParaRPr lang="en-US"/>
          </a:p>
        </c:txPr>
        <c:crossAx val="4246994"/>
        <c:crosses val="autoZero"/>
        <c:auto val="1"/>
        <c:lblAlgn val="ctr"/>
        <c:lblOffset val="100"/>
        <c:noMultiLvlLbl val="1"/>
      </c:catAx>
      <c:valAx>
        <c:axId val="4246994"/>
        <c:scaling>
          <c:orientation val="minMax"/>
        </c:scaling>
        <c:delete val="0"/>
        <c:axPos val="l"/>
        <c:majorGridlines>
          <c:spPr>
            <a:ln>
              <a:solidFill>
                <a:srgbClr val="B3B3B3"/>
              </a:solidFill>
            </a:ln>
          </c:spPr>
        </c:majorGridlines>
        <c:title>
          <c:tx>
            <c:rich>
              <a:bodyPr rot="-5400000"/>
              <a:lstStyle/>
              <a:p>
                <a:pPr>
                  <a:defRPr sz="900" b="0" strike="noStrike" spc="-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defRPr>
                </a:pPr>
                <a:r>
                  <a:rPr lang="en-AU" sz="900" b="0" strike="noStrike" spc="-1">
                    <a:solidFill>
                      <a:srgbClr val="000000"/>
                    </a:solidFill>
                    <a:uFill>
                      <a:solidFill>
                        <a:srgbClr val="FFFFFF"/>
                      </a:solidFill>
                    </a:uFill>
                    <a:latin typeface="Arial"/>
                  </a:rPr>
                  <a:t>Story Points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spPr>
          <a:ln>
            <a:solidFill>
              <a:srgbClr val="B3B3B3"/>
            </a:solidFill>
          </a:ln>
        </c:spPr>
        <c:txPr>
          <a:bodyPr/>
          <a:lstStyle/>
          <a:p>
            <a:pPr>
              <a:defRPr sz="1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defRPr>
            </a:pPr>
            <a:endParaRPr lang="en-US"/>
          </a:p>
        </c:txPr>
        <c:crossAx val="49283403"/>
        <c:crosses val="autoZero"/>
        <c:crossBetween val="midCat"/>
      </c:valAx>
      <c:spPr>
        <a:noFill/>
        <a:ln>
          <a:solidFill>
            <a:srgbClr val="B3B3B3"/>
          </a:solidFill>
        </a:ln>
      </c:spPr>
    </c:plotArea>
    <c:legend>
      <c:legendPos val="r"/>
      <c:overlay val="0"/>
      <c:spPr>
        <a:noFill/>
        <a:ln>
          <a:noFill/>
        </a:ln>
      </c:spPr>
    </c:legend>
    <c:plotVisOnly val="1"/>
    <c:dispBlanksAs val="gap"/>
    <c:showDLblsOverMax val="1"/>
  </c:chart>
  <c:spPr>
    <a:solidFill>
      <a:srgbClr val="FFFFFF"/>
    </a:solidFill>
    <a:ln>
      <a:noFill/>
    </a:ln>
  </c:spPr>
  <c:externalData r:id="rId1">
    <c:autoUpdate val="0"/>
  </c:externalData>
</c:chartSpac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9333" y="-9334"/>
            <a:ext cx="10110739" cy="7578343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46403" y="2650553"/>
            <a:ext cx="6423553" cy="1814743"/>
          </a:xfrm>
        </p:spPr>
        <p:txBody>
          <a:bodyPr anchor="b">
            <a:noAutofit/>
          </a:bodyPr>
          <a:lstStyle>
            <a:lvl1pPr algn="r">
              <a:defRPr sz="5952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46403" y="4465295"/>
            <a:ext cx="6423553" cy="1209128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079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11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158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198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238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278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317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1822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2" y="671971"/>
            <a:ext cx="6997914" cy="3751839"/>
          </a:xfrm>
        </p:spPr>
        <p:txBody>
          <a:bodyPr anchor="ctr">
            <a:normAutofit/>
          </a:bodyPr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2" y="4927788"/>
            <a:ext cx="6997914" cy="1731695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9434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257" y="671971"/>
            <a:ext cx="6694159" cy="3331857"/>
          </a:xfrm>
        </p:spPr>
        <p:txBody>
          <a:bodyPr anchor="ctr">
            <a:normAutofit/>
          </a:bodyPr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213857" y="4003828"/>
            <a:ext cx="5974958" cy="419982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76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27788"/>
            <a:ext cx="6997915" cy="1731695"/>
          </a:xfrm>
        </p:spPr>
        <p:txBody>
          <a:bodyPr anchor="ctr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2156" y="871246"/>
            <a:ext cx="504162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38870" y="3181894"/>
            <a:ext cx="504162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01894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0" y="2129659"/>
            <a:ext cx="6997915" cy="2861014"/>
          </a:xfrm>
        </p:spPr>
        <p:txBody>
          <a:bodyPr anchor="b">
            <a:normAutofit/>
          </a:bodyPr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 anchor="t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5232281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257" y="671971"/>
            <a:ext cx="6694159" cy="3331857"/>
          </a:xfrm>
        </p:spPr>
        <p:txBody>
          <a:bodyPr anchor="ctr">
            <a:normAutofit/>
          </a:bodyPr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2038" y="4423810"/>
            <a:ext cx="6997916" cy="56686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 anchor="t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2156" y="871246"/>
            <a:ext cx="504162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438870" y="3181894"/>
            <a:ext cx="504162" cy="644607"/>
          </a:xfrm>
          <a:prstGeom prst="rect">
            <a:avLst/>
          </a:prstGeom>
        </p:spPr>
        <p:txBody>
          <a:bodyPr vert="horz" lIns="100796" tIns="50398" rIns="100796" bIns="50398" rtlCol="0" anchor="ctr">
            <a:noAutofit/>
          </a:bodyPr>
          <a:lstStyle/>
          <a:p>
            <a:pPr lvl="0"/>
            <a:r>
              <a:rPr lang="en-US" sz="8818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04699323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8930" y="671971"/>
            <a:ext cx="6991025" cy="3331857"/>
          </a:xfrm>
        </p:spPr>
        <p:txBody>
          <a:bodyPr anchor="ctr">
            <a:normAutofit/>
          </a:bodyPr>
          <a:lstStyle>
            <a:lvl1pPr algn="l">
              <a:defRPr sz="485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2038" y="4423810"/>
            <a:ext cx="6997916" cy="566863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646">
                <a:solidFill>
                  <a:schemeClr val="accent1"/>
                </a:solidFill>
              </a:defRPr>
            </a:lvl1pPr>
            <a:lvl2pPr marL="503972" indent="0">
              <a:buFontTx/>
              <a:buNone/>
              <a:defRPr/>
            </a:lvl2pPr>
            <a:lvl3pPr marL="1007943" indent="0">
              <a:buFontTx/>
              <a:buNone/>
              <a:defRPr/>
            </a:lvl3pPr>
            <a:lvl4pPr marL="1511915" indent="0">
              <a:buFontTx/>
              <a:buNone/>
              <a:defRPr/>
            </a:lvl4pPr>
            <a:lvl5pPr marL="2015886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1668810"/>
          </a:xfrm>
        </p:spPr>
        <p:txBody>
          <a:bodyPr anchor="t">
            <a:normAutofit/>
          </a:bodyPr>
          <a:lstStyle>
            <a:lvl1pPr marL="0" indent="0" algn="l">
              <a:buNone/>
              <a:defRPr sz="1984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906795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06746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89572" y="671972"/>
            <a:ext cx="1079072" cy="5788752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2041" y="671972"/>
            <a:ext cx="5727155" cy="578875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95802409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6047" y="2348401"/>
            <a:ext cx="8568531" cy="162043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094" y="4283816"/>
            <a:ext cx="7056438" cy="193191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652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30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957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60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326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9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56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72197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1383392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318751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300" y="4857793"/>
            <a:ext cx="8568531" cy="1501435"/>
          </a:xfrm>
        </p:spPr>
        <p:txBody>
          <a:bodyPr anchor="t"/>
          <a:lstStyle>
            <a:lvl1pPr algn="l">
              <a:defRPr sz="407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300" y="3204114"/>
            <a:ext cx="8568531" cy="1653678"/>
          </a:xfrm>
        </p:spPr>
        <p:txBody>
          <a:bodyPr anchor="b"/>
          <a:lstStyle>
            <a:lvl1pPr marL="0" indent="0">
              <a:buNone/>
              <a:defRPr sz="2035">
                <a:solidFill>
                  <a:schemeClr val="tx1">
                    <a:tint val="75000"/>
                  </a:schemeClr>
                </a:solidFill>
              </a:defRPr>
            </a:lvl1pPr>
            <a:lvl2pPr marL="465247" indent="0">
              <a:buNone/>
              <a:defRPr sz="1832">
                <a:solidFill>
                  <a:schemeClr val="tx1">
                    <a:tint val="75000"/>
                  </a:schemeClr>
                </a:solidFill>
              </a:defRPr>
            </a:lvl2pPr>
            <a:lvl3pPr marL="930493" indent="0">
              <a:buNone/>
              <a:defRPr sz="1628">
                <a:solidFill>
                  <a:schemeClr val="tx1">
                    <a:tint val="75000"/>
                  </a:schemeClr>
                </a:solidFill>
              </a:defRPr>
            </a:lvl3pPr>
            <a:lvl4pPr marL="1395740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4pPr>
            <a:lvl5pPr marL="1860987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5pPr>
            <a:lvl6pPr marL="2326234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6pPr>
            <a:lvl7pPr marL="2791480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7pPr>
            <a:lvl8pPr marL="3256727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8pPr>
            <a:lvl9pPr marL="3721974" indent="0">
              <a:buNone/>
              <a:defRPr sz="14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6225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96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9645254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4031" y="1763926"/>
            <a:ext cx="4452276" cy="4989036"/>
          </a:xfrm>
        </p:spPr>
        <p:txBody>
          <a:bodyPr/>
          <a:lstStyle>
            <a:lvl1pPr>
              <a:defRPr sz="2849"/>
            </a:lvl1pPr>
            <a:lvl2pPr>
              <a:defRPr sz="2442"/>
            </a:lvl2pPr>
            <a:lvl3pPr>
              <a:defRPr sz="2035"/>
            </a:lvl3pPr>
            <a:lvl4pPr>
              <a:defRPr sz="1832"/>
            </a:lvl4pPr>
            <a:lvl5pPr>
              <a:defRPr sz="1832"/>
            </a:lvl5pPr>
            <a:lvl6pPr>
              <a:defRPr sz="1832"/>
            </a:lvl6pPr>
            <a:lvl7pPr>
              <a:defRPr sz="1832"/>
            </a:lvl7pPr>
            <a:lvl8pPr>
              <a:defRPr sz="1832"/>
            </a:lvl8pPr>
            <a:lvl9pPr>
              <a:defRPr sz="18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24318" y="1763926"/>
            <a:ext cx="4452276" cy="4989036"/>
          </a:xfrm>
        </p:spPr>
        <p:txBody>
          <a:bodyPr/>
          <a:lstStyle>
            <a:lvl1pPr>
              <a:defRPr sz="2849"/>
            </a:lvl1pPr>
            <a:lvl2pPr>
              <a:defRPr sz="2442"/>
            </a:lvl2pPr>
            <a:lvl3pPr>
              <a:defRPr sz="2035"/>
            </a:lvl3pPr>
            <a:lvl4pPr>
              <a:defRPr sz="1832"/>
            </a:lvl4pPr>
            <a:lvl5pPr>
              <a:defRPr sz="1832"/>
            </a:lvl5pPr>
            <a:lvl6pPr>
              <a:defRPr sz="1832"/>
            </a:lvl6pPr>
            <a:lvl7pPr>
              <a:defRPr sz="1832"/>
            </a:lvl7pPr>
            <a:lvl8pPr>
              <a:defRPr sz="1832"/>
            </a:lvl8pPr>
            <a:lvl9pPr>
              <a:defRPr sz="1832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9097049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692178"/>
            <a:ext cx="4454026" cy="705219"/>
          </a:xfrm>
        </p:spPr>
        <p:txBody>
          <a:bodyPr anchor="b"/>
          <a:lstStyle>
            <a:lvl1pPr marL="0" indent="0">
              <a:buNone/>
              <a:defRPr sz="2442" b="1"/>
            </a:lvl1pPr>
            <a:lvl2pPr marL="465247" indent="0">
              <a:buNone/>
              <a:defRPr sz="2035" b="1"/>
            </a:lvl2pPr>
            <a:lvl3pPr marL="930493" indent="0">
              <a:buNone/>
              <a:defRPr sz="1832" b="1"/>
            </a:lvl3pPr>
            <a:lvl4pPr marL="1395740" indent="0">
              <a:buNone/>
              <a:defRPr sz="1628" b="1"/>
            </a:lvl4pPr>
            <a:lvl5pPr marL="1860987" indent="0">
              <a:buNone/>
              <a:defRPr sz="1628" b="1"/>
            </a:lvl5pPr>
            <a:lvl6pPr marL="2326234" indent="0">
              <a:buNone/>
              <a:defRPr sz="1628" b="1"/>
            </a:lvl6pPr>
            <a:lvl7pPr marL="2791480" indent="0">
              <a:buNone/>
              <a:defRPr sz="1628" b="1"/>
            </a:lvl7pPr>
            <a:lvl8pPr marL="3256727" indent="0">
              <a:buNone/>
              <a:defRPr sz="1628" b="1"/>
            </a:lvl8pPr>
            <a:lvl9pPr marL="3721974" indent="0">
              <a:buNone/>
              <a:defRPr sz="16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031" y="2397397"/>
            <a:ext cx="4454026" cy="4355563"/>
          </a:xfrm>
        </p:spPr>
        <p:txBody>
          <a:bodyPr/>
          <a:lstStyle>
            <a:lvl1pPr>
              <a:defRPr sz="2442"/>
            </a:lvl1pPr>
            <a:lvl2pPr>
              <a:defRPr sz="2035"/>
            </a:lvl2pPr>
            <a:lvl3pPr>
              <a:defRPr sz="1832"/>
            </a:lvl3pPr>
            <a:lvl4pPr>
              <a:defRPr sz="1628"/>
            </a:lvl4pPr>
            <a:lvl5pPr>
              <a:defRPr sz="1628"/>
            </a:lvl5pPr>
            <a:lvl6pPr>
              <a:defRPr sz="1628"/>
            </a:lvl6pPr>
            <a:lvl7pPr>
              <a:defRPr sz="1628"/>
            </a:lvl7pPr>
            <a:lvl8pPr>
              <a:defRPr sz="1628"/>
            </a:lvl8pPr>
            <a:lvl9pPr>
              <a:defRPr sz="162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0818" y="1692178"/>
            <a:ext cx="4455777" cy="705219"/>
          </a:xfrm>
        </p:spPr>
        <p:txBody>
          <a:bodyPr anchor="b"/>
          <a:lstStyle>
            <a:lvl1pPr marL="0" indent="0">
              <a:buNone/>
              <a:defRPr sz="2442" b="1"/>
            </a:lvl1pPr>
            <a:lvl2pPr marL="465247" indent="0">
              <a:buNone/>
              <a:defRPr sz="2035" b="1"/>
            </a:lvl2pPr>
            <a:lvl3pPr marL="930493" indent="0">
              <a:buNone/>
              <a:defRPr sz="1832" b="1"/>
            </a:lvl3pPr>
            <a:lvl4pPr marL="1395740" indent="0">
              <a:buNone/>
              <a:defRPr sz="1628" b="1"/>
            </a:lvl4pPr>
            <a:lvl5pPr marL="1860987" indent="0">
              <a:buNone/>
              <a:defRPr sz="1628" b="1"/>
            </a:lvl5pPr>
            <a:lvl6pPr marL="2326234" indent="0">
              <a:buNone/>
              <a:defRPr sz="1628" b="1"/>
            </a:lvl6pPr>
            <a:lvl7pPr marL="2791480" indent="0">
              <a:buNone/>
              <a:defRPr sz="1628" b="1"/>
            </a:lvl7pPr>
            <a:lvl8pPr marL="3256727" indent="0">
              <a:buNone/>
              <a:defRPr sz="1628" b="1"/>
            </a:lvl8pPr>
            <a:lvl9pPr marL="3721974" indent="0">
              <a:buNone/>
              <a:defRPr sz="162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0818" y="2397397"/>
            <a:ext cx="4455777" cy="4355563"/>
          </a:xfrm>
        </p:spPr>
        <p:txBody>
          <a:bodyPr/>
          <a:lstStyle>
            <a:lvl1pPr>
              <a:defRPr sz="2442"/>
            </a:lvl1pPr>
            <a:lvl2pPr>
              <a:defRPr sz="2035"/>
            </a:lvl2pPr>
            <a:lvl3pPr>
              <a:defRPr sz="1832"/>
            </a:lvl3pPr>
            <a:lvl4pPr>
              <a:defRPr sz="1628"/>
            </a:lvl4pPr>
            <a:lvl5pPr>
              <a:defRPr sz="1628"/>
            </a:lvl5pPr>
            <a:lvl6pPr>
              <a:defRPr sz="1628"/>
            </a:lvl6pPr>
            <a:lvl7pPr>
              <a:defRPr sz="1628"/>
            </a:lvl7pPr>
            <a:lvl8pPr>
              <a:defRPr sz="1628"/>
            </a:lvl8pPr>
            <a:lvl9pPr>
              <a:defRPr sz="162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5970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2224059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242591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031" y="300987"/>
            <a:ext cx="3316456" cy="1280945"/>
          </a:xfrm>
        </p:spPr>
        <p:txBody>
          <a:bodyPr anchor="b"/>
          <a:lstStyle>
            <a:lvl1pPr algn="l">
              <a:defRPr sz="2035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245" y="300989"/>
            <a:ext cx="5635349" cy="6451973"/>
          </a:xfrm>
        </p:spPr>
        <p:txBody>
          <a:bodyPr/>
          <a:lstStyle>
            <a:lvl1pPr>
              <a:defRPr sz="3256"/>
            </a:lvl1pPr>
            <a:lvl2pPr>
              <a:defRPr sz="2849"/>
            </a:lvl2pPr>
            <a:lvl3pPr>
              <a:defRPr sz="2442"/>
            </a:lvl3pPr>
            <a:lvl4pPr>
              <a:defRPr sz="2035"/>
            </a:lvl4pPr>
            <a:lvl5pPr>
              <a:defRPr sz="2035"/>
            </a:lvl5pPr>
            <a:lvl6pPr>
              <a:defRPr sz="2035"/>
            </a:lvl6pPr>
            <a:lvl7pPr>
              <a:defRPr sz="2035"/>
            </a:lvl7pPr>
            <a:lvl8pPr>
              <a:defRPr sz="2035"/>
            </a:lvl8pPr>
            <a:lvl9pPr>
              <a:defRPr sz="203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031" y="1581934"/>
            <a:ext cx="3316456" cy="5171028"/>
          </a:xfrm>
        </p:spPr>
        <p:txBody>
          <a:bodyPr/>
          <a:lstStyle>
            <a:lvl1pPr marL="0" indent="0">
              <a:buNone/>
              <a:defRPr sz="1425"/>
            </a:lvl1pPr>
            <a:lvl2pPr marL="465247" indent="0">
              <a:buNone/>
              <a:defRPr sz="1221"/>
            </a:lvl2pPr>
            <a:lvl3pPr marL="930493" indent="0">
              <a:buNone/>
              <a:defRPr sz="1018"/>
            </a:lvl3pPr>
            <a:lvl4pPr marL="1395740" indent="0">
              <a:buNone/>
              <a:defRPr sz="916"/>
            </a:lvl4pPr>
            <a:lvl5pPr marL="1860987" indent="0">
              <a:buNone/>
              <a:defRPr sz="916"/>
            </a:lvl5pPr>
            <a:lvl6pPr marL="2326234" indent="0">
              <a:buNone/>
              <a:defRPr sz="916"/>
            </a:lvl6pPr>
            <a:lvl7pPr marL="2791480" indent="0">
              <a:buNone/>
              <a:defRPr sz="916"/>
            </a:lvl7pPr>
            <a:lvl8pPr marL="3256727" indent="0">
              <a:buNone/>
              <a:defRPr sz="916"/>
            </a:lvl8pPr>
            <a:lvl9pPr marL="3721974" indent="0">
              <a:buNone/>
              <a:defRPr sz="9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0935794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5873" y="5291772"/>
            <a:ext cx="6048375" cy="624724"/>
          </a:xfrm>
        </p:spPr>
        <p:txBody>
          <a:bodyPr anchor="b"/>
          <a:lstStyle>
            <a:lvl1pPr algn="l">
              <a:defRPr sz="2035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5873" y="675471"/>
            <a:ext cx="6048375" cy="4535805"/>
          </a:xfrm>
        </p:spPr>
        <p:txBody>
          <a:bodyPr/>
          <a:lstStyle>
            <a:lvl1pPr marL="0" indent="0">
              <a:buNone/>
              <a:defRPr sz="3256"/>
            </a:lvl1pPr>
            <a:lvl2pPr marL="465247" indent="0">
              <a:buNone/>
              <a:defRPr sz="2849"/>
            </a:lvl2pPr>
            <a:lvl3pPr marL="930493" indent="0">
              <a:buNone/>
              <a:defRPr sz="2442"/>
            </a:lvl3pPr>
            <a:lvl4pPr marL="1395740" indent="0">
              <a:buNone/>
              <a:defRPr sz="2035"/>
            </a:lvl4pPr>
            <a:lvl5pPr marL="1860987" indent="0">
              <a:buNone/>
              <a:defRPr sz="2035"/>
            </a:lvl5pPr>
            <a:lvl6pPr marL="2326234" indent="0">
              <a:buNone/>
              <a:defRPr sz="2035"/>
            </a:lvl6pPr>
            <a:lvl7pPr marL="2791480" indent="0">
              <a:buNone/>
              <a:defRPr sz="2035"/>
            </a:lvl7pPr>
            <a:lvl8pPr marL="3256727" indent="0">
              <a:buNone/>
              <a:defRPr sz="2035"/>
            </a:lvl8pPr>
            <a:lvl9pPr marL="3721974" indent="0">
              <a:buNone/>
              <a:defRPr sz="2035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5873" y="5916496"/>
            <a:ext cx="6048375" cy="887211"/>
          </a:xfrm>
        </p:spPr>
        <p:txBody>
          <a:bodyPr/>
          <a:lstStyle>
            <a:lvl1pPr marL="0" indent="0">
              <a:buNone/>
              <a:defRPr sz="1425"/>
            </a:lvl1pPr>
            <a:lvl2pPr marL="465247" indent="0">
              <a:buNone/>
              <a:defRPr sz="1221"/>
            </a:lvl2pPr>
            <a:lvl3pPr marL="930493" indent="0">
              <a:buNone/>
              <a:defRPr sz="1018"/>
            </a:lvl3pPr>
            <a:lvl4pPr marL="1395740" indent="0">
              <a:buNone/>
              <a:defRPr sz="916"/>
            </a:lvl4pPr>
            <a:lvl5pPr marL="1860987" indent="0">
              <a:buNone/>
              <a:defRPr sz="916"/>
            </a:lvl5pPr>
            <a:lvl6pPr marL="2326234" indent="0">
              <a:buNone/>
              <a:defRPr sz="916"/>
            </a:lvl6pPr>
            <a:lvl7pPr marL="2791480" indent="0">
              <a:buNone/>
              <a:defRPr sz="916"/>
            </a:lvl7pPr>
            <a:lvl8pPr marL="3256727" indent="0">
              <a:buNone/>
              <a:defRPr sz="916"/>
            </a:lvl8pPr>
            <a:lvl9pPr marL="3721974" indent="0">
              <a:buNone/>
              <a:defRPr sz="91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5960597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204068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453" y="302739"/>
            <a:ext cx="2268141" cy="64502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4031" y="302739"/>
            <a:ext cx="6636411" cy="64502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8852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0" y="2977208"/>
            <a:ext cx="6997915" cy="2013467"/>
          </a:xfrm>
        </p:spPr>
        <p:txBody>
          <a:bodyPr anchor="b"/>
          <a:lstStyle>
            <a:lvl1pPr algn="l">
              <a:defRPr sz="4409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0" y="4990673"/>
            <a:ext cx="6997915" cy="948432"/>
          </a:xfrm>
        </p:spPr>
        <p:txBody>
          <a:bodyPr anchor="t"/>
          <a:lstStyle>
            <a:lvl1pPr marL="0" indent="0" algn="l">
              <a:buNone/>
              <a:defRPr sz="2205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503972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2pPr>
            <a:lvl3pPr marL="1007943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3pPr>
            <a:lvl4pPr marL="1511915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4pPr>
            <a:lvl5pPr marL="2015886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5pPr>
            <a:lvl6pPr marL="2519858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6pPr>
            <a:lvl7pPr marL="3023829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7pPr>
            <a:lvl8pPr marL="3527801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8pPr>
            <a:lvl9pPr marL="4031772" indent="0">
              <a:buNone/>
              <a:defRPr sz="154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364253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2" y="671971"/>
            <a:ext cx="6997914" cy="1455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2042" y="2381649"/>
            <a:ext cx="3404426" cy="4277832"/>
          </a:xfrm>
        </p:spPr>
        <p:txBody>
          <a:bodyPr>
            <a:normAutofit/>
          </a:bodyPr>
          <a:lstStyle>
            <a:lvl1pPr>
              <a:defRPr sz="1984"/>
            </a:lvl1pPr>
            <a:lvl2pPr>
              <a:defRPr sz="1764"/>
            </a:lvl2pPr>
            <a:lvl3pPr>
              <a:defRPr sz="1543"/>
            </a:lvl3pPr>
            <a:lvl4pPr>
              <a:defRPr sz="1323"/>
            </a:lvl4pPr>
            <a:lvl5pPr>
              <a:defRPr sz="1323"/>
            </a:lvl5pPr>
            <a:lvl6pPr>
              <a:defRPr sz="1323"/>
            </a:lvl6pPr>
            <a:lvl7pPr>
              <a:defRPr sz="1323"/>
            </a:lvl7pPr>
            <a:lvl8pPr>
              <a:defRPr sz="1323"/>
            </a:lvl8pPr>
            <a:lvl9pPr>
              <a:defRPr sz="132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5529" y="2381651"/>
            <a:ext cx="3404427" cy="4277834"/>
          </a:xfrm>
        </p:spPr>
        <p:txBody>
          <a:bodyPr>
            <a:normAutofit/>
          </a:bodyPr>
          <a:lstStyle>
            <a:lvl1pPr>
              <a:defRPr sz="1984"/>
            </a:lvl1pPr>
            <a:lvl2pPr>
              <a:defRPr sz="1764"/>
            </a:lvl2pPr>
            <a:lvl3pPr>
              <a:defRPr sz="1543"/>
            </a:lvl3pPr>
            <a:lvl4pPr>
              <a:defRPr sz="1323"/>
            </a:lvl4pPr>
            <a:lvl5pPr>
              <a:defRPr sz="1323"/>
            </a:lvl5pPr>
            <a:lvl6pPr>
              <a:defRPr sz="1323"/>
            </a:lvl6pPr>
            <a:lvl7pPr>
              <a:defRPr sz="1323"/>
            </a:lvl7pPr>
            <a:lvl8pPr>
              <a:defRPr sz="1323"/>
            </a:lvl8pPr>
            <a:lvl9pPr>
              <a:defRPr sz="132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21288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671971"/>
            <a:ext cx="6997913" cy="1455937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1" y="2382084"/>
            <a:ext cx="3407251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2041" y="3017307"/>
            <a:ext cx="3407251" cy="364217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62702" y="2382084"/>
            <a:ext cx="3407251" cy="635222"/>
          </a:xfrm>
        </p:spPr>
        <p:txBody>
          <a:bodyPr anchor="b">
            <a:noAutofit/>
          </a:bodyPr>
          <a:lstStyle>
            <a:lvl1pPr marL="0" indent="0">
              <a:buNone/>
              <a:defRPr sz="2646" b="0"/>
            </a:lvl1pPr>
            <a:lvl2pPr marL="503972" indent="0">
              <a:buNone/>
              <a:defRPr sz="2205" b="1"/>
            </a:lvl2pPr>
            <a:lvl3pPr marL="1007943" indent="0">
              <a:buNone/>
              <a:defRPr sz="1984" b="1"/>
            </a:lvl3pPr>
            <a:lvl4pPr marL="1511915" indent="0">
              <a:buNone/>
              <a:defRPr sz="1764" b="1"/>
            </a:lvl4pPr>
            <a:lvl5pPr marL="2015886" indent="0">
              <a:buNone/>
              <a:defRPr sz="1764" b="1"/>
            </a:lvl5pPr>
            <a:lvl6pPr marL="2519858" indent="0">
              <a:buNone/>
              <a:defRPr sz="1764" b="1"/>
            </a:lvl6pPr>
            <a:lvl7pPr marL="3023829" indent="0">
              <a:buNone/>
              <a:defRPr sz="1764" b="1"/>
            </a:lvl7pPr>
            <a:lvl8pPr marL="3527801" indent="0">
              <a:buNone/>
              <a:defRPr sz="1764" b="1"/>
            </a:lvl8pPr>
            <a:lvl9pPr marL="4031772" indent="0">
              <a:buNone/>
              <a:defRPr sz="176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62702" y="3017307"/>
            <a:ext cx="3407251" cy="364217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16563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671971"/>
            <a:ext cx="6997914" cy="1455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5/31/2017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63308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289358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1651933"/>
            <a:ext cx="3075982" cy="1409272"/>
          </a:xfrm>
        </p:spPr>
        <p:txBody>
          <a:bodyPr anchor="b">
            <a:normAutofit/>
          </a:bodyPr>
          <a:lstStyle>
            <a:lvl1pPr>
              <a:defRPr sz="22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83" y="567610"/>
            <a:ext cx="3732871" cy="6091873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041" y="3061205"/>
            <a:ext cx="3075982" cy="2848876"/>
          </a:xfrm>
        </p:spPr>
        <p:txBody>
          <a:bodyPr>
            <a:normAutofit/>
          </a:bodyPr>
          <a:lstStyle>
            <a:lvl1pPr marL="0" indent="0">
              <a:buNone/>
              <a:defRPr sz="1543"/>
            </a:lvl1pPr>
            <a:lvl2pPr marL="377979" indent="0">
              <a:buNone/>
              <a:defRPr sz="1157"/>
            </a:lvl2pPr>
            <a:lvl3pPr marL="755957" indent="0">
              <a:buNone/>
              <a:defRPr sz="992"/>
            </a:lvl3pPr>
            <a:lvl4pPr marL="1133936" indent="0">
              <a:buNone/>
              <a:defRPr sz="827"/>
            </a:lvl4pPr>
            <a:lvl5pPr marL="1511915" indent="0">
              <a:buNone/>
              <a:defRPr sz="827"/>
            </a:lvl5pPr>
            <a:lvl6pPr marL="1889893" indent="0">
              <a:buNone/>
              <a:defRPr sz="827"/>
            </a:lvl6pPr>
            <a:lvl7pPr marL="2267872" indent="0">
              <a:buNone/>
              <a:defRPr sz="827"/>
            </a:lvl7pPr>
            <a:lvl8pPr marL="2645851" indent="0">
              <a:buNone/>
              <a:defRPr sz="827"/>
            </a:lvl8pPr>
            <a:lvl9pPr marL="3023829" indent="0">
              <a:buNone/>
              <a:defRPr sz="82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57287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2041" y="5291772"/>
            <a:ext cx="6997914" cy="624724"/>
          </a:xfrm>
        </p:spPr>
        <p:txBody>
          <a:bodyPr anchor="b">
            <a:normAutofit/>
          </a:bodyPr>
          <a:lstStyle>
            <a:lvl1pPr algn="l">
              <a:defRPr sz="2646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2041" y="671971"/>
            <a:ext cx="6997914" cy="4239192"/>
          </a:xfrm>
        </p:spPr>
        <p:txBody>
          <a:bodyPr anchor="t">
            <a:normAutofit/>
          </a:bodyPr>
          <a:lstStyle>
            <a:lvl1pPr marL="0" indent="0" algn="ctr">
              <a:buNone/>
              <a:defRPr sz="1764"/>
            </a:lvl1pPr>
            <a:lvl2pPr marL="503972" indent="0">
              <a:buNone/>
              <a:defRPr sz="1764"/>
            </a:lvl2pPr>
            <a:lvl3pPr marL="1007943" indent="0">
              <a:buNone/>
              <a:defRPr sz="1764"/>
            </a:lvl3pPr>
            <a:lvl4pPr marL="1511915" indent="0">
              <a:buNone/>
              <a:defRPr sz="1764"/>
            </a:lvl4pPr>
            <a:lvl5pPr marL="2015886" indent="0">
              <a:buNone/>
              <a:defRPr sz="1764"/>
            </a:lvl5pPr>
            <a:lvl6pPr marL="2519858" indent="0">
              <a:buNone/>
              <a:defRPr sz="1764"/>
            </a:lvl6pPr>
            <a:lvl7pPr marL="3023829" indent="0">
              <a:buNone/>
              <a:defRPr sz="1764"/>
            </a:lvl7pPr>
            <a:lvl8pPr marL="3527801" indent="0">
              <a:buNone/>
              <a:defRPr sz="1764"/>
            </a:lvl8pPr>
            <a:lvl9pPr marL="4031772" indent="0">
              <a:buNone/>
              <a:defRPr sz="176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2041" y="5916496"/>
            <a:ext cx="6997914" cy="742987"/>
          </a:xfrm>
        </p:spPr>
        <p:txBody>
          <a:bodyPr>
            <a:normAutofit/>
          </a:bodyPr>
          <a:lstStyle>
            <a:lvl1pPr marL="0" indent="0">
              <a:buNone/>
              <a:defRPr sz="1323"/>
            </a:lvl1pPr>
            <a:lvl2pPr marL="503972" indent="0">
              <a:buNone/>
              <a:defRPr sz="1323"/>
            </a:lvl2pPr>
            <a:lvl3pPr marL="1007943" indent="0">
              <a:buNone/>
              <a:defRPr sz="1102"/>
            </a:lvl3pPr>
            <a:lvl4pPr marL="1511915" indent="0">
              <a:buNone/>
              <a:defRPr sz="992"/>
            </a:lvl4pPr>
            <a:lvl5pPr marL="2015886" indent="0">
              <a:buNone/>
              <a:defRPr sz="992"/>
            </a:lvl5pPr>
            <a:lvl6pPr marL="2519858" indent="0">
              <a:buNone/>
              <a:defRPr sz="992"/>
            </a:lvl6pPr>
            <a:lvl7pPr marL="3023829" indent="0">
              <a:buNone/>
              <a:defRPr sz="992"/>
            </a:lvl7pPr>
            <a:lvl8pPr marL="3527801" indent="0">
              <a:buNone/>
              <a:defRPr sz="992"/>
            </a:lvl8pPr>
            <a:lvl9pPr marL="4031772" indent="0">
              <a:buNone/>
              <a:defRPr sz="992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0146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9334" y="-9334"/>
            <a:ext cx="10110740" cy="7578343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2041" y="671971"/>
            <a:ext cx="6997913" cy="14559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2041" y="2381651"/>
            <a:ext cx="6997914" cy="42778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58922" y="6659484"/>
            <a:ext cx="75420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2041" y="6659484"/>
            <a:ext cx="5096507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r>
              <a:rPr lang="en-AU" sz="1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104808" y="6659484"/>
            <a:ext cx="56514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92">
                <a:solidFill>
                  <a:schemeClr val="accent1"/>
                </a:solidFill>
              </a:defRPr>
            </a:lvl1pPr>
          </a:lstStyle>
          <a:p>
            <a:pPr algn="r"/>
            <a:fld id="{0D06BD37-ED36-4F1F-A738-B5A78C717E33}" type="slidenum">
              <a:rPr lang="en-AU" sz="1400" b="0" strike="noStrike" spc="-1" smtClean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‹#›</a:t>
            </a:fld>
            <a:endParaRPr lang="en-AU" sz="1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89095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</p:sldLayoutIdLst>
  <p:txStyles>
    <p:titleStyle>
      <a:lvl1pPr algn="l" defTabSz="503972" rtl="0" eaLnBrk="1" latinLnBrk="0" hangingPunct="1">
        <a:spcBef>
          <a:spcPct val="0"/>
        </a:spcBef>
        <a:buNone/>
        <a:defRPr sz="3968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77979" indent="-377979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98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818954" indent="-314982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764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259929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54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763900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267872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771844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3275815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779787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4283758" indent="-251986" algn="l" defTabSz="503972" rtl="0" eaLnBrk="1" latinLnBrk="0" hangingPunct="1">
        <a:spcBef>
          <a:spcPts val="1102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23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1pPr>
      <a:lvl2pPr marL="5039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2pPr>
      <a:lvl3pPr marL="1007943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3pPr>
      <a:lvl4pPr marL="1511915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4pPr>
      <a:lvl5pPr marL="2015886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5pPr>
      <a:lvl6pPr marL="2519858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6pPr>
      <a:lvl7pPr marL="3023829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7pPr>
      <a:lvl8pPr marL="3527801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8pPr>
      <a:lvl9pPr marL="4031772" algn="l" defTabSz="503972" rtl="0" eaLnBrk="1" latinLnBrk="0" hangingPunct="1">
        <a:defRPr sz="19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4031" y="302737"/>
            <a:ext cx="9072563" cy="12599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031" y="1763926"/>
            <a:ext cx="9072563" cy="49890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4031" y="7006700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85DAA5-6BE2-467A-90B2-00E985D86198}" type="datetimeFigureOut">
              <a:rPr lang="en-AU" smtClean="0"/>
              <a:pPr/>
              <a:t>31/05/2017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44214" y="7006700"/>
            <a:ext cx="3192198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24448" y="7006700"/>
            <a:ext cx="2352146" cy="4024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2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7F285-2D84-48C6-B42A-2EA5AB04CBF1}" type="slidenum">
              <a:rPr lang="en-AU" smtClean="0"/>
              <a:pPr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62795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  <p:sldLayoutId id="2147483698" r:id="rId3"/>
    <p:sldLayoutId id="2147483699" r:id="rId4"/>
    <p:sldLayoutId id="2147483700" r:id="rId5"/>
    <p:sldLayoutId id="2147483701" r:id="rId6"/>
    <p:sldLayoutId id="2147483702" r:id="rId7"/>
    <p:sldLayoutId id="2147483703" r:id="rId8"/>
    <p:sldLayoutId id="2147483704" r:id="rId9"/>
    <p:sldLayoutId id="2147483705" r:id="rId10"/>
    <p:sldLayoutId id="2147483706" r:id="rId11"/>
  </p:sldLayoutIdLst>
  <p:txStyles>
    <p:titleStyle>
      <a:lvl1pPr algn="ctr" defTabSz="930493" rtl="0" eaLnBrk="1" latinLnBrk="0" hangingPunct="1">
        <a:spcBef>
          <a:spcPct val="0"/>
        </a:spcBef>
        <a:buNone/>
        <a:defRPr sz="447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8935" indent="-348935" algn="l" defTabSz="930493" rtl="0" eaLnBrk="1" latinLnBrk="0" hangingPunct="1">
        <a:spcBef>
          <a:spcPct val="20000"/>
        </a:spcBef>
        <a:buFont typeface="Arial" pitchFamily="34" charset="0"/>
        <a:buChar char="•"/>
        <a:defRPr sz="3256" kern="1200">
          <a:solidFill>
            <a:schemeClr val="tx1"/>
          </a:solidFill>
          <a:latin typeface="+mn-lt"/>
          <a:ea typeface="+mn-ea"/>
          <a:cs typeface="+mn-cs"/>
        </a:defRPr>
      </a:lvl1pPr>
      <a:lvl2pPr marL="756026" indent="-290779" algn="l" defTabSz="930493" rtl="0" eaLnBrk="1" latinLnBrk="0" hangingPunct="1">
        <a:spcBef>
          <a:spcPct val="20000"/>
        </a:spcBef>
        <a:buFont typeface="Arial" pitchFamily="34" charset="0"/>
        <a:buChar char="–"/>
        <a:defRPr sz="2849" kern="1200">
          <a:solidFill>
            <a:schemeClr val="tx1"/>
          </a:solidFill>
          <a:latin typeface="+mn-lt"/>
          <a:ea typeface="+mn-ea"/>
          <a:cs typeface="+mn-cs"/>
        </a:defRPr>
      </a:lvl2pPr>
      <a:lvl3pPr marL="1163117" indent="-232623" algn="l" defTabSz="930493" rtl="0" eaLnBrk="1" latinLnBrk="0" hangingPunct="1">
        <a:spcBef>
          <a:spcPct val="20000"/>
        </a:spcBef>
        <a:buFont typeface="Arial" pitchFamily="34" charset="0"/>
        <a:buChar char="•"/>
        <a:defRPr sz="2442" kern="1200">
          <a:solidFill>
            <a:schemeClr val="tx1"/>
          </a:solidFill>
          <a:latin typeface="+mn-lt"/>
          <a:ea typeface="+mn-ea"/>
          <a:cs typeface="+mn-cs"/>
        </a:defRPr>
      </a:lvl3pPr>
      <a:lvl4pPr marL="1628364" indent="-232623" algn="l" defTabSz="930493" rtl="0" eaLnBrk="1" latinLnBrk="0" hangingPunct="1">
        <a:spcBef>
          <a:spcPct val="20000"/>
        </a:spcBef>
        <a:buFont typeface="Arial" pitchFamily="34" charset="0"/>
        <a:buChar char="–"/>
        <a:defRPr sz="2035" kern="1200">
          <a:solidFill>
            <a:schemeClr val="tx1"/>
          </a:solidFill>
          <a:latin typeface="+mn-lt"/>
          <a:ea typeface="+mn-ea"/>
          <a:cs typeface="+mn-cs"/>
        </a:defRPr>
      </a:lvl4pPr>
      <a:lvl5pPr marL="2093610" indent="-232623" algn="l" defTabSz="930493" rtl="0" eaLnBrk="1" latinLnBrk="0" hangingPunct="1">
        <a:spcBef>
          <a:spcPct val="20000"/>
        </a:spcBef>
        <a:buFont typeface="Arial" pitchFamily="34" charset="0"/>
        <a:buChar char="»"/>
        <a:defRPr sz="2035" kern="1200">
          <a:solidFill>
            <a:schemeClr val="tx1"/>
          </a:solidFill>
          <a:latin typeface="+mn-lt"/>
          <a:ea typeface="+mn-ea"/>
          <a:cs typeface="+mn-cs"/>
        </a:defRPr>
      </a:lvl5pPr>
      <a:lvl6pPr marL="2558857" indent="-232623" algn="l" defTabSz="930493" rtl="0" eaLnBrk="1" latinLnBrk="0" hangingPunct="1">
        <a:spcBef>
          <a:spcPct val="20000"/>
        </a:spcBef>
        <a:buFont typeface="Arial" pitchFamily="34" charset="0"/>
        <a:buChar char="•"/>
        <a:defRPr sz="2035" kern="1200">
          <a:solidFill>
            <a:schemeClr val="tx1"/>
          </a:solidFill>
          <a:latin typeface="+mn-lt"/>
          <a:ea typeface="+mn-ea"/>
          <a:cs typeface="+mn-cs"/>
        </a:defRPr>
      </a:lvl6pPr>
      <a:lvl7pPr marL="3024104" indent="-232623" algn="l" defTabSz="930493" rtl="0" eaLnBrk="1" latinLnBrk="0" hangingPunct="1">
        <a:spcBef>
          <a:spcPct val="20000"/>
        </a:spcBef>
        <a:buFont typeface="Arial" pitchFamily="34" charset="0"/>
        <a:buChar char="•"/>
        <a:defRPr sz="2035" kern="1200">
          <a:solidFill>
            <a:schemeClr val="tx1"/>
          </a:solidFill>
          <a:latin typeface="+mn-lt"/>
          <a:ea typeface="+mn-ea"/>
          <a:cs typeface="+mn-cs"/>
        </a:defRPr>
      </a:lvl7pPr>
      <a:lvl8pPr marL="3489350" indent="-232623" algn="l" defTabSz="930493" rtl="0" eaLnBrk="1" latinLnBrk="0" hangingPunct="1">
        <a:spcBef>
          <a:spcPct val="20000"/>
        </a:spcBef>
        <a:buFont typeface="Arial" pitchFamily="34" charset="0"/>
        <a:buChar char="•"/>
        <a:defRPr sz="2035" kern="1200">
          <a:solidFill>
            <a:schemeClr val="tx1"/>
          </a:solidFill>
          <a:latin typeface="+mn-lt"/>
          <a:ea typeface="+mn-ea"/>
          <a:cs typeface="+mn-cs"/>
        </a:defRPr>
      </a:lvl8pPr>
      <a:lvl9pPr marL="3954597" indent="-232623" algn="l" defTabSz="930493" rtl="0" eaLnBrk="1" latinLnBrk="0" hangingPunct="1">
        <a:spcBef>
          <a:spcPct val="20000"/>
        </a:spcBef>
        <a:buFont typeface="Arial" pitchFamily="34" charset="0"/>
        <a:buChar char="•"/>
        <a:defRPr sz="203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1pPr>
      <a:lvl2pPr marL="465247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2pPr>
      <a:lvl3pPr marL="930493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3pPr>
      <a:lvl4pPr marL="1395740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4pPr>
      <a:lvl5pPr marL="1860987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5pPr>
      <a:lvl6pPr marL="2326234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6pPr>
      <a:lvl7pPr marL="2791480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7pPr>
      <a:lvl8pPr marL="3256727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8pPr>
      <a:lvl9pPr marL="3721974" algn="l" defTabSz="930493" rtl="0" eaLnBrk="1" latinLnBrk="0" hangingPunct="1">
        <a:defRPr sz="18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8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8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04000" y="301320"/>
            <a:ext cx="7138746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</a:rPr>
              <a:t>David’s Property Management Website</a:t>
            </a:r>
          </a:p>
        </p:txBody>
      </p:sp>
      <p:sp>
        <p:nvSpPr>
          <p:cNvPr id="4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Team:</a:t>
            </a:r>
          </a:p>
          <a:p>
            <a:pPr algn="ctr"/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Jake Bradford 				n9190007</a:t>
            </a:r>
          </a:p>
          <a:p>
            <a:pPr algn="ctr"/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Ricky Phan 					n9562982</a:t>
            </a:r>
          </a:p>
          <a:p>
            <a:pPr algn="ctr"/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Michael de Closey 		n9165924</a:t>
            </a:r>
          </a:p>
          <a:p>
            <a:pPr algn="ctr"/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Jason Trapp 				n8828</a:t>
            </a: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512</a:t>
            </a:r>
          </a:p>
          <a:p>
            <a:pPr algn="ctr"/>
            <a:r>
              <a:rPr lang="en-AU" sz="32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Phuo</a:t>
            </a:r>
            <a:r>
              <a:rPr lang="en-AU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Nguyen 			n9173609</a:t>
            </a:r>
          </a:p>
          <a:p>
            <a:pPr algn="ctr"/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/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rocky-tor-80049.herokuapp.com/</a:t>
            </a:r>
            <a:r>
              <a:rPr lang="en-AU" sz="3200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home.php</a:t>
            </a: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49911"/>
            <a:ext cx="10080625" cy="565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536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9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Contract detail storage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•As a staff member, I need to be able to record contract details so that I can lease properties to a prospective tenant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Website records contract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Website displays contract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Required fields can’t be blank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Only staff can record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AU" sz="203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AU" sz="203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325605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5304"/>
            <a:ext cx="10080625" cy="568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625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55162"/>
            <a:ext cx="10080625" cy="56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3848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11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Owner detail storage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•As David, I can enter the details of property owners so that I can review their details later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Property owner details visible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Website records property owner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Only David can enter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Required fields can’t be blank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Should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549923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55162"/>
            <a:ext cx="10080625" cy="56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7640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65662"/>
            <a:ext cx="10080625" cy="562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8497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2"/>
          <p:cNvSpPr txBox="1"/>
          <p:nvPr/>
        </p:nvSpPr>
        <p:spPr>
          <a:xfrm>
            <a:off x="291548" y="1769040"/>
            <a:ext cx="7421217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Searching: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Users can search for properties using keywords 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endParaRPr kumimoji="0" lang="en-AU" sz="32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  <a:ea typeface="+mn-ea"/>
              <a:cs typeface="+mn-cs"/>
            </a:endParaRP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Story dependencies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S2	Property Search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S3	Viewing Times</a:t>
            </a:r>
          </a:p>
        </p:txBody>
      </p:sp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Sprint </a:t>
            </a:r>
            <a:r>
              <a:rPr kumimoji="0" lang="en-AU" sz="4400" b="0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1 Release: Part 2</a:t>
            </a:r>
            <a:endParaRPr kumimoji="0" lang="en-AU" sz="4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501324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Property Search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•As a prospective tenant I need to be able to search for properties so that I can find properties I may want to live in</a:t>
            </a:r>
            <a:endParaRPr kumimoji="0" lang="en-AU" sz="244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Visible search bar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Search produces results page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Page displays error if invalid search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AU" sz="203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67923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44661"/>
            <a:ext cx="10080625" cy="56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934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System Architecture</a:t>
            </a:r>
          </a:p>
        </p:txBody>
      </p:sp>
      <p:pic>
        <p:nvPicPr>
          <p:cNvPr id="42" name="Picture 41"/>
          <p:cNvPicPr/>
          <p:nvPr/>
        </p:nvPicPr>
        <p:blipFill>
          <a:blip r:embed="rId2"/>
          <a:stretch/>
        </p:blipFill>
        <p:spPr>
          <a:xfrm>
            <a:off x="288000" y="1330200"/>
            <a:ext cx="7424765" cy="4739296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24678"/>
            <a:ext cx="10080625" cy="5683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5781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3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Viewing Times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•As Staff I need to set a date and time for property viewings so that prospective tenants can visit properties </a:t>
            </a:r>
            <a:endParaRPr kumimoji="0" lang="en-AU" sz="244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Visible inspection times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Times can be set by staff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Times can be changed by staff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Blank if no time set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52940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85877"/>
            <a:ext cx="10080625" cy="578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378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2"/>
          <p:cNvSpPr txBox="1"/>
          <p:nvPr/>
        </p:nvSpPr>
        <p:spPr>
          <a:xfrm>
            <a:off x="291548" y="1769040"/>
            <a:ext cx="7421217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Property Displays: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Property Information from requirements displayed and searchable</a:t>
            </a:r>
          </a:p>
          <a:p>
            <a:pPr marL="108000">
              <a:buClr>
                <a:srgbClr val="000000"/>
              </a:buClr>
              <a:buSzPct val="45000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Story Dependencies: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</a:t>
            </a: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Property ID Reference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S4	Property Inspection Request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S14	Property Photo Gallery</a:t>
            </a:r>
          </a:p>
          <a:p>
            <a:pPr marL="108000">
              <a:buClr>
                <a:srgbClr val="000000"/>
              </a:buClr>
              <a:buSzPct val="45000"/>
            </a:pP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Sprint </a:t>
            </a:r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Release: Part 1</a:t>
            </a:r>
          </a:p>
        </p:txBody>
      </p:sp>
    </p:spTree>
    <p:extLst>
      <p:ext uri="{BB962C8B-B14F-4D97-AF65-F5344CB8AC3E}">
        <p14:creationId xmlns:p14="http://schemas.microsoft.com/office/powerpoint/2010/main" val="4139341643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0493"/>
            <a:r>
              <a:rPr lang="en-AU" sz="2849" dirty="0">
                <a:solidFill>
                  <a:prstClr val="white"/>
                </a:solidFill>
                <a:latin typeface="Calibri"/>
              </a:rPr>
              <a:t>Property ID reference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defTabSz="930493"/>
            <a:r>
              <a:rPr lang="en-US" sz="2442" dirty="0">
                <a:solidFill>
                  <a:prstClr val="black"/>
                </a:solidFill>
                <a:latin typeface="Calibri"/>
              </a:rPr>
              <a:t>•As a prospective tenant I need to see a property ID to reference when contacting David via Gumtree </a:t>
            </a:r>
            <a:endParaRPr lang="en-AU" sz="2442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Acceptance Criteria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Property ID input produces respective property webpage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Property ID visible for all properties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Property ID is unique to each property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Property ID can’t be blank</a:t>
            </a:r>
          </a:p>
          <a:p>
            <a:pPr marL="182545" indent="-182545" defTabSz="930493">
              <a:buFont typeface="Arial" pitchFamily="34" charset="0"/>
              <a:buChar char="•"/>
            </a:pPr>
            <a:endParaRPr lang="en-AU" sz="203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Notes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19755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85877"/>
            <a:ext cx="10080625" cy="578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4675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/>
              <a:t>Property inspection registration</a:t>
            </a:r>
            <a:endParaRPr lang="en-AU" sz="2849" dirty="0"/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442" dirty="0">
                <a:solidFill>
                  <a:schemeClr val="tx1"/>
                </a:solidFill>
              </a:rPr>
              <a:t>•</a:t>
            </a:r>
            <a:r>
              <a:rPr lang="en-AU" sz="2442" dirty="0">
                <a:solidFill>
                  <a:schemeClr val="tx1"/>
                </a:solidFill>
              </a:rPr>
              <a:t>As a prospective tenant I need to be able to register for a property viewing on a given day/time so I can visit a property I may want to live in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Registration available on property page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Website stores registration details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Notify user if viewing time is unavailable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Staff should be able to see a list of current users registered for an inspection</a:t>
            </a:r>
          </a:p>
        </p:txBody>
      </p:sp>
    </p:spTree>
    <p:extLst>
      <p:ext uri="{BB962C8B-B14F-4D97-AF65-F5344CB8AC3E}">
        <p14:creationId xmlns:p14="http://schemas.microsoft.com/office/powerpoint/2010/main" val="23818708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95465"/>
            <a:ext cx="10080625" cy="5768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315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89700"/>
            <a:ext cx="10080625" cy="5780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9854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14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 dirty="0"/>
              <a:t>Property Photo Gallery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AU" sz="2442" dirty="0">
                <a:solidFill>
                  <a:schemeClr val="tx1"/>
                </a:solidFill>
              </a:rPr>
              <a:t>•As a prospective tenant, I should be able to see a photo gallery of the rooms in the house so that I can find a property that appeals to more.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Photos visible on website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Blank if no photos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12504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2"/>
          <p:cNvSpPr txBox="1"/>
          <p:nvPr/>
        </p:nvSpPr>
        <p:spPr>
          <a:xfrm>
            <a:off x="358226" y="1769040"/>
            <a:ext cx="8162922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Heroku –free, easy to deploy for applications and connects with GitHub</a:t>
            </a: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PHP – </a:t>
            </a: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 server-side requests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MySQL – to store data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JavaScript –  to perform non-server related tasks</a:t>
            </a: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HTML – webpage structure</a:t>
            </a: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CSS – webpage styling</a:t>
            </a:r>
          </a:p>
        </p:txBody>
      </p:sp>
      <p:sp>
        <p:nvSpPr>
          <p:cNvPr id="5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System Architecture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875798"/>
            <a:ext cx="10080625" cy="580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208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2"/>
          <p:cNvSpPr txBox="1"/>
          <p:nvPr/>
        </p:nvSpPr>
        <p:spPr>
          <a:xfrm>
            <a:off x="291548" y="1769040"/>
            <a:ext cx="7421217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User Registration and Login</a:t>
            </a: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: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Separating viewable and editable information via user authentication</a:t>
            </a:r>
          </a:p>
          <a:p>
            <a:pPr marL="108000">
              <a:buClr>
                <a:srgbClr val="000000"/>
              </a:buClr>
              <a:buSzPct val="45000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Story dependencies</a:t>
            </a: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</a:t>
            </a: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7	Staff Property Allocation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S8	Property Assignment View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S10	Separation of Duties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S15 Property Inspection Request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S16 User Login</a:t>
            </a:r>
          </a:p>
          <a:p>
            <a:pPr marL="108000">
              <a:buClr>
                <a:srgbClr val="000000"/>
              </a:buClr>
              <a:buSzPct val="45000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S17 User Registration</a:t>
            </a:r>
          </a:p>
          <a:p>
            <a:pPr marL="108000">
              <a:buClr>
                <a:srgbClr val="000000"/>
              </a:buClr>
              <a:buSzPct val="45000"/>
            </a:pP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>
              <a:buClr>
                <a:srgbClr val="000000"/>
              </a:buClr>
              <a:buSzPct val="45000"/>
            </a:pPr>
            <a:endParaRPr lang="en-AU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Sprint </a:t>
            </a:r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</a:t>
            </a:r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Release: Part 2</a:t>
            </a:r>
          </a:p>
        </p:txBody>
      </p:sp>
    </p:spTree>
    <p:extLst>
      <p:ext uri="{BB962C8B-B14F-4D97-AF65-F5344CB8AC3E}">
        <p14:creationId xmlns:p14="http://schemas.microsoft.com/office/powerpoint/2010/main" val="3274843149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7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0493"/>
            <a:r>
              <a:rPr lang="en-AU" sz="2849">
                <a:solidFill>
                  <a:prstClr val="white"/>
                </a:solidFill>
                <a:latin typeface="Calibri"/>
              </a:rPr>
              <a:t>Staff property allocation</a:t>
            </a:r>
            <a:endParaRPr lang="en-AU" sz="2849" dirty="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defTabSz="930493"/>
            <a:r>
              <a:rPr lang="en-US" sz="2442" dirty="0">
                <a:solidFill>
                  <a:prstClr val="black"/>
                </a:solidFill>
                <a:latin typeface="Calibri"/>
              </a:rPr>
              <a:t>•</a:t>
            </a:r>
            <a:r>
              <a:rPr lang="en-AU" sz="2442" dirty="0">
                <a:solidFill>
                  <a:prstClr val="black"/>
                </a:solidFill>
                <a:latin typeface="Calibri"/>
              </a:rPr>
              <a:t>As David, I want to be able to allocate a property to a staff member so that they can manage it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Acceptance Criteria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Website shows properties available to allocate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Staff can be allocated to properties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Only David can </a:t>
            </a:r>
            <a:r>
              <a:rPr lang="en-AU" sz="2035">
                <a:solidFill>
                  <a:prstClr val="black"/>
                </a:solidFill>
                <a:latin typeface="Calibri"/>
              </a:rPr>
              <a:t>allocate properties </a:t>
            </a:r>
            <a:endParaRPr lang="en-AU" sz="2035" dirty="0">
              <a:solidFill>
                <a:prstClr val="black"/>
              </a:solidFill>
              <a:latin typeface="Calibri"/>
            </a:endParaRPr>
          </a:p>
          <a:p>
            <a:pPr marL="182545" indent="-182545" defTabSz="930493">
              <a:buFont typeface="Arial" pitchFamily="34" charset="0"/>
              <a:buChar char="•"/>
            </a:pPr>
            <a:endParaRPr lang="en-AU" sz="2035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1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Notes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96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15180"/>
            <a:ext cx="10080625" cy="5729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1987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8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30493"/>
            <a:r>
              <a:rPr lang="en-AU" sz="2849" dirty="0">
                <a:solidFill>
                  <a:prstClr val="white"/>
                </a:solidFill>
                <a:latin typeface="Calibri"/>
              </a:rPr>
              <a:t>Property assignment view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defTabSz="930493"/>
            <a:r>
              <a:rPr lang="en-AU" sz="2442" dirty="0">
                <a:solidFill>
                  <a:prstClr val="black"/>
                </a:solidFill>
                <a:latin typeface="Calibri"/>
              </a:rPr>
              <a:t>•As a staff member, I should be able to view the properties that have been assigned to me so that I can arrange property viewing times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67800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Acceptance Criteria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Staff details page displays allocated properties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Staff can’t modify allocated properties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Blank if no allocated properties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defTabSz="930493"/>
            <a:r>
              <a:rPr lang="en-AU" sz="2035" dirty="0">
                <a:solidFill>
                  <a:prstClr val="black"/>
                </a:solidFill>
                <a:latin typeface="Calibri"/>
              </a:rPr>
              <a:t>Notes</a:t>
            </a:r>
          </a:p>
          <a:p>
            <a:pPr marL="182545" indent="-182545" defTabSz="930493">
              <a:buFont typeface="Arial" pitchFamily="34" charset="0"/>
              <a:buChar char="•"/>
            </a:pPr>
            <a:r>
              <a:rPr lang="en-AU" sz="2035" dirty="0">
                <a:solidFill>
                  <a:prstClr val="black"/>
                </a:solidFill>
                <a:latin typeface="Calibri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1786998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0620"/>
            <a:ext cx="10080625" cy="569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40585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10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 dirty="0"/>
              <a:t>Separation of duties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AU" sz="2442" dirty="0">
                <a:solidFill>
                  <a:schemeClr val="tx1"/>
                </a:solidFill>
              </a:rPr>
              <a:t>•As David, only I can enter/update/delete properties so that I can manage property data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Only David can enter/update/delete properties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Website records property details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Website displays property details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Required fields can’t be blank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054422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0620"/>
            <a:ext cx="10080625" cy="5698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6307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15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 dirty="0"/>
              <a:t>Property Inspection Request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AU" sz="2442" dirty="0">
                <a:solidFill>
                  <a:schemeClr val="tx1"/>
                </a:solidFill>
              </a:rPr>
              <a:t>•As a prospective tenant, I can request for an inspection and enquire about properties via email to a staff member so that I can liaise with property owners.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Staff email visible on property page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Staff email can’t be blank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4600369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51063"/>
            <a:ext cx="10080625" cy="5657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117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2"/>
          <p:cNvSpPr txBox="1"/>
          <p:nvPr/>
        </p:nvSpPr>
        <p:spPr>
          <a:xfrm>
            <a:off x="291548" y="1769040"/>
            <a:ext cx="7421217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Database: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Search results come from data stored internally into the websites system.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endParaRPr kumimoji="0" lang="en-AU" sz="32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  <a:ea typeface="+mn-ea"/>
              <a:cs typeface="+mn-cs"/>
            </a:endParaRP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Story dependencies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S5	Tenant Details Storage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S6	Staff Details Storage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S9	Contract Details Storage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r>
              <a:rPr kumimoji="0" lang="en-AU" sz="32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S11	Owner Details Storage</a:t>
            </a:r>
          </a:p>
          <a:p>
            <a:pPr marL="10800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45000"/>
              <a:buFontTx/>
              <a:buNone/>
              <a:tabLst/>
              <a:defRPr/>
            </a:pPr>
            <a:endParaRPr kumimoji="0" lang="en-AU" sz="32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  <a:ea typeface="+mn-ea"/>
              <a:cs typeface="+mn-cs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4400" b="0" i="0" u="none" strike="noStrike" kern="1200" cap="none" spc="-1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Sprint 1 Release</a:t>
            </a:r>
            <a:r>
              <a:rPr kumimoji="0" lang="en-AU" sz="4400" b="0" i="0" u="none" strike="noStrike" kern="1200" cap="none" spc="-1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>
                  <a:solidFill>
                    <a:srgbClr val="FFFFFF"/>
                  </a:solidFill>
                </a:uFill>
                <a:latin typeface="Arial"/>
                <a:ea typeface="+mn-ea"/>
                <a:cs typeface="+mn-cs"/>
              </a:rPr>
              <a:t>: Part</a:t>
            </a:r>
            <a:endParaRPr kumimoji="0" lang="en-AU" sz="4400" b="0" i="0" u="none" strike="noStrike" kern="1200" cap="none" spc="-1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>
                <a:solidFill>
                  <a:srgbClr val="FFFFFF"/>
                </a:solidFill>
              </a:uFill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976389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16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 dirty="0"/>
              <a:t>User Login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442" dirty="0">
                <a:solidFill>
                  <a:schemeClr val="tx1"/>
                </a:solidFill>
              </a:rPr>
              <a:t>• As a user, I need to be able to enter a username/password to log into the website.</a:t>
            </a:r>
            <a:endParaRPr lang="en-AU" sz="2442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Username must be unique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Website authenticates user details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Required fields can’t be blank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Page displays error if either username or password is incorrect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54808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29233"/>
            <a:ext cx="10080625" cy="5701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2887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28885"/>
            <a:ext cx="10080625" cy="5701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77954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17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AU" sz="2849" dirty="0"/>
              <a:t>User Registration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sz="2442" dirty="0">
                <a:solidFill>
                  <a:schemeClr val="tx1"/>
                </a:solidFill>
              </a:rPr>
              <a:t>• As a user, I need to be able to enter my details to register an account.</a:t>
            </a:r>
            <a:endParaRPr lang="en-AU" sz="2442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Acceptance Criteria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Username must be unique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Required fields can’t be blank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/>
            <a:r>
              <a:rPr lang="en-AU" sz="2035" dirty="0">
                <a:solidFill>
                  <a:schemeClr val="tx1"/>
                </a:solidFill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r>
              <a:rPr lang="en-AU" sz="2035" dirty="0">
                <a:solidFill>
                  <a:schemeClr val="tx1"/>
                </a:solidFill>
              </a:rPr>
              <a:t>Notes</a:t>
            </a:r>
          </a:p>
          <a:p>
            <a:pPr marL="182545" indent="-182545">
              <a:buFont typeface="Arial" pitchFamily="34" charset="0"/>
              <a:buChar char="•"/>
            </a:pPr>
            <a:r>
              <a:rPr lang="en-AU" sz="2035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7611122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5906"/>
            <a:ext cx="10080625" cy="5687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56277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36039"/>
            <a:ext cx="10080625" cy="5687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8286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06885"/>
            <a:ext cx="10080625" cy="574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9226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Burndown Charts: Sprint 1</a:t>
            </a:r>
            <a:endParaRPr lang="en-AU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00000000-0008-0000-0000-000002000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0834033"/>
              </p:ext>
            </p:extLst>
          </p:nvPr>
        </p:nvGraphicFramePr>
        <p:xfrm>
          <a:off x="671513" y="2381250"/>
          <a:ext cx="6997700" cy="4278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067894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5773" y="2572544"/>
            <a:ext cx="6734175" cy="3562350"/>
          </a:xfrm>
          <a:prstGeom prst="rect">
            <a:avLst/>
          </a:prstGeom>
        </p:spPr>
      </p:pic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Burndown Charts: Sprint 2</a:t>
            </a:r>
            <a:endParaRPr lang="en-AU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0963944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Photo Gallery scroll, custom image upload and edit</a:t>
            </a: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Advanced search options</a:t>
            </a: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r>
              <a:rPr lang="en-AU" sz="32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Advanced Search Filtering</a:t>
            </a: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65200" lvl="0" indent="-457200" defTabSz="457200">
              <a:spcBef>
                <a:spcPts val="0"/>
              </a:spcBef>
              <a:buClr>
                <a:srgbClr val="000000"/>
              </a:buClr>
              <a:buSzPct val="45000"/>
              <a:buFontTx/>
              <a:buChar char="-"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08000" lvl="0" indent="0" defTabSz="457200">
              <a:spcBef>
                <a:spcPts val="0"/>
              </a:spcBef>
              <a:buClr>
                <a:srgbClr val="000000"/>
              </a:buClr>
              <a:buSzPct val="45000"/>
              <a:buNone/>
            </a:pPr>
            <a:endParaRPr lang="en-AU" sz="32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" name="TextShape 1"/>
          <p:cNvSpPr txBox="1"/>
          <p:nvPr/>
        </p:nvSpPr>
        <p:spPr>
          <a:xfrm>
            <a:off x="504000" y="288068"/>
            <a:ext cx="7407548" cy="12226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Further Work</a:t>
            </a:r>
            <a:endParaRPr lang="en-AU" sz="44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63619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5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Tenant Details Storage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</a:t>
            </a:r>
            <a:r>
              <a:rPr kumimoji="0" lang="en-AU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 a staff member I need to be able to save all the tenants details so that I can review tenants later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Website records tenant account details 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Webpage displays tenant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Cannot record the same tenant twice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Required fields can’t be blank</a:t>
            </a: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Could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373542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Shape 1"/>
          <p:cNvSpPr txBox="1"/>
          <p:nvPr/>
        </p:nvSpPr>
        <p:spPr>
          <a:xfrm>
            <a:off x="504000" y="288067"/>
            <a:ext cx="7407548" cy="652354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AU" sz="44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Questions</a:t>
            </a:r>
          </a:p>
        </p:txBody>
      </p:sp>
    </p:spTree>
    <p:extLst>
      <p:ext uri="{BB962C8B-B14F-4D97-AF65-F5344CB8AC3E}">
        <p14:creationId xmlns:p14="http://schemas.microsoft.com/office/powerpoint/2010/main" val="13481063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42036"/>
            <a:ext cx="10080625" cy="567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847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49911"/>
            <a:ext cx="10080625" cy="5659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65391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43" y="401729"/>
            <a:ext cx="732692" cy="5495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6</a:t>
            </a:r>
          </a:p>
        </p:txBody>
      </p:sp>
      <p:sp>
        <p:nvSpPr>
          <p:cNvPr id="6" name="Rectangle 5"/>
          <p:cNvSpPr/>
          <p:nvPr/>
        </p:nvSpPr>
        <p:spPr>
          <a:xfrm>
            <a:off x="845804" y="401729"/>
            <a:ext cx="7510096" cy="549519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849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Staff Details Storage</a:t>
            </a:r>
          </a:p>
        </p:txBody>
      </p:sp>
      <p:sp>
        <p:nvSpPr>
          <p:cNvPr id="7" name="Rectangle 6"/>
          <p:cNvSpPr/>
          <p:nvPr/>
        </p:nvSpPr>
        <p:spPr>
          <a:xfrm>
            <a:off x="39843" y="1127359"/>
            <a:ext cx="10001250" cy="23812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•</a:t>
            </a:r>
            <a:r>
              <a:rPr kumimoji="0" lang="en-AU" sz="244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As David, I want to record the details of staff so that I can review their details later </a:t>
            </a:r>
          </a:p>
        </p:txBody>
      </p:sp>
      <p:sp>
        <p:nvSpPr>
          <p:cNvPr id="8" name="Rectangle 7"/>
          <p:cNvSpPr/>
          <p:nvPr/>
        </p:nvSpPr>
        <p:spPr>
          <a:xfrm>
            <a:off x="39843" y="3684719"/>
            <a:ext cx="10001250" cy="1648558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Acceptance Criteria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Website records Staff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Webpage displays Staff details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Staff can’t access personal records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Required fields can’t be blank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endParaRPr kumimoji="0" lang="en-AU" sz="2035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8401" y="401729"/>
            <a:ext cx="732692" cy="549519"/>
          </a:xfrm>
          <a:prstGeom prst="rect">
            <a:avLst/>
          </a:prstGeom>
          <a:solidFill>
            <a:srgbClr val="CCF0CD">
              <a:alpha val="2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2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29169" y="401729"/>
            <a:ext cx="805962" cy="54951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Must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9843" y="5509388"/>
            <a:ext cx="10001250" cy="1648558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635" rtlCol="0" anchor="t" anchorCtr="0"/>
          <a:lstStyle/>
          <a:p>
            <a:pPr marL="0" marR="0" lvl="0" indent="0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Notes</a:t>
            </a:r>
          </a:p>
          <a:p>
            <a:pPr marL="182545" marR="0" lvl="0" indent="-182545" algn="l" defTabSz="93049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Char char="•"/>
              <a:tabLst/>
              <a:defRPr/>
            </a:pPr>
            <a:r>
              <a:rPr kumimoji="0" lang="en-AU" sz="203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5624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944661"/>
            <a:ext cx="10080625" cy="5670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03639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1922</TotalTime>
  <Words>943</Words>
  <Application>Microsoft Office PowerPoint</Application>
  <PresentationFormat>Custom</PresentationFormat>
  <Paragraphs>235</Paragraphs>
  <Slides>50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50</vt:i4>
      </vt:variant>
    </vt:vector>
  </HeadingPairs>
  <TitlesOfParts>
    <vt:vector size="58" baseType="lpstr">
      <vt:lpstr>Arial</vt:lpstr>
      <vt:lpstr>Calibri</vt:lpstr>
      <vt:lpstr>Times New Roman</vt:lpstr>
      <vt:lpstr>Trebuchet MS</vt:lpstr>
      <vt:lpstr>Wingdings</vt:lpstr>
      <vt:lpstr>Wingdings 3</vt:lpstr>
      <vt:lpstr>Facet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Michael de Closey</cp:lastModifiedBy>
  <cp:revision>34</cp:revision>
  <dcterms:created xsi:type="dcterms:W3CDTF">2017-05-02T18:54:28Z</dcterms:created>
  <dcterms:modified xsi:type="dcterms:W3CDTF">2017-05-31T02:04:46Z</dcterms:modified>
  <dc:language>en-AU</dc:language>
</cp:coreProperties>
</file>